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50" autoAdjust="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9428E-4A32-4D66-9C6E-E61795FC5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C85470-97E4-48EB-82C5-E39D20EA8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CA4BBB-71E4-4130-85BB-0472631F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CE17D1-10BC-45B7-89AF-DB89E3B9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CF60C0-127C-45C0-9089-CFEF368ED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392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3BD51-3F99-40C6-84E6-A813780C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990B0D-488E-4E8C-ABEF-7355C9352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0DEF00-23BE-4A53-91B0-044DFEB6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2997B2-1E00-4F0A-8D6B-8FCBDBF5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00ABB-BAF6-42D2-A540-701557CC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01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155176-4724-4085-8C6F-AD761BF6A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F73320-3868-4635-9245-E9925F81E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44F5CC-CE88-4ED4-8519-FB330C55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96006-B6D7-4A27-94DD-5CFA0588F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D918E8-3562-4CD3-BD46-629A9CAA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648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EC14B-6C0F-418E-989B-6FE8F06B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E6967-A2E9-4C74-BF13-4E184E6E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66FAC-9683-4099-9B6F-9CC0E5ED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D5FC46-FE94-4FA8-B059-79807DC5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1EEB1-3B78-4EEB-87A7-13C9C4CF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4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507BD-F611-40E6-B16E-136C9996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FD85D0-545F-480C-9F42-038915DE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EE71FD-D535-4D41-846D-8C93E240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E00431-1922-4241-9BD0-25549332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00683-3CE4-407E-9526-FED06088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77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74ECA-6987-4B95-96E3-03B5E553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003B29-4EBA-4F91-B7F7-58A208086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F022F4-1176-4055-9AA3-8CE5EB859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75441E-0065-4827-A8E6-814CB011D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431727-8305-4979-8542-E49A439D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ECDF7-7253-4855-91A3-ABC9B84C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73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8CB7B-D1C4-412D-8483-943721A3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F8614E-4297-4732-A1F2-8EAA141EA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015CB-E879-40FA-8A45-D59AE391C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81DC9E-44FC-4ABC-9E3F-A474C3368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4E5C94-9623-4BDB-B1EE-B78CC535E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1CBFD6-C655-43EF-AFDE-260A8BC6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6DF7C5-D211-4971-B3FA-1CE2CD9C0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E5E085-1AFD-4112-A81B-C0E89239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27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2BA39-AB14-4D02-8CF6-09EE9696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DDCF1D-D845-4187-8013-F33155B9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EF6854-6A3C-474B-B282-E941781E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813989-E4A8-4EA2-BA35-457595A9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12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A38C81-F349-4394-BE47-95A5F711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91F723-5FB1-4777-85F1-D452F395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648CAA-9C3B-4F46-BA6A-1794732D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27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C227A-BC84-47C3-97E8-5164EF9A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55706-CDAC-48DA-BD96-1BDEB438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E6A84B-C67E-4D78-807C-E8190967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436349-3E6D-4C05-A902-B3092C95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5B2D75-4662-4D9B-8CAB-F2C3953F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1CE47C-D499-4541-B2D5-CD635A50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06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F1585-F387-473D-85B3-EEA2348C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69911C-E4C9-4ABD-AD0B-097A515ED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A1F933-4D5B-4ADF-8F9C-313E6DD7F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D43D60-FFEF-4A2B-8DF0-0FBAC9E5F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33F65D-C1A0-43CB-A071-B65A0D90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D06DF9-59A7-497D-A96E-3F05916C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5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7F825-4357-4254-922F-0D1DE5C9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BE1B16-499B-4F3B-A8BB-5C4122A88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88F86B-AA27-4275-8353-010609E8A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078C-4C7C-4B82-8341-CC78F8A6C8F6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0762D-9E90-4E64-9701-0CB4FDAEF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39184F-9735-4B17-8771-7FC57A9A4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EE0A0-FABC-48EE-8450-BB04FEC04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89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/>
              <a:t>行覆盖率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6431279" cy="1072197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行覆盖率，也称为代码覆盖率；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0D1B05-71D2-412B-96A3-485D21C7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1" y="375920"/>
            <a:ext cx="3738879" cy="64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6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/>
              <a:t>行覆盖率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3555999" cy="12344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行覆盖率示例？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C43BEA-77E5-4B58-9F61-2842C150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62" y="370523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0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/>
              <a:t>行覆盖率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3555999" cy="12344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行覆盖率示例？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6CEC23-1491-407B-A8D8-661DD0AF4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107" y="67056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1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/>
              <a:t>条件覆盖率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3555999" cy="12344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行覆盖率示例？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787769-FEF3-48DD-9013-6ABF44DA9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20" y="1991360"/>
            <a:ext cx="8727440" cy="448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9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/>
              <a:t>条件覆盖率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3555999" cy="12344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行覆盖率示例？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ABA8B6-8325-47B1-A505-F8592D0F0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55" y="205898"/>
            <a:ext cx="3857625" cy="644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6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/>
              <a:t>状态机覆盖率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3555999" cy="12344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状态机覆盖率示例？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39AC12-8ABB-4A3B-9460-CFD113280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172720"/>
            <a:ext cx="3771900" cy="65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4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/>
              <a:t>覆盖率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3555999" cy="12344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顶层？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52EE1D-8E37-48AC-9AAC-E25458E5A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8" y="1827608"/>
            <a:ext cx="8553451" cy="48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5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65F44-B94E-4A38-8EFF-C198ADCF9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1072197"/>
          </a:xfrm>
        </p:spPr>
        <p:txBody>
          <a:bodyPr/>
          <a:lstStyle/>
          <a:p>
            <a:r>
              <a:rPr lang="zh-CN" altLang="en-US" dirty="0"/>
              <a:t>覆盖率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8DB682-BC99-4CED-907E-6C5D984D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2194559"/>
            <a:ext cx="3555999" cy="123444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如何启用？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E3C42C-99CA-4F05-B37D-A3634A8AC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649016"/>
            <a:ext cx="8820150" cy="49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9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47</Words>
  <Application>Microsoft Office PowerPoint</Application>
  <PresentationFormat>宽屏</PresentationFormat>
  <Paragraphs>25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行覆盖率</vt:lpstr>
      <vt:lpstr>行覆盖率</vt:lpstr>
      <vt:lpstr>行覆盖率</vt:lpstr>
      <vt:lpstr>条件覆盖率</vt:lpstr>
      <vt:lpstr>条件覆盖率</vt:lpstr>
      <vt:lpstr>状态机覆盖率</vt:lpstr>
      <vt:lpstr>覆盖率</vt:lpstr>
      <vt:lpstr>覆盖率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测试点分解</dc:title>
  <dc:creator>wcc</dc:creator>
  <cp:lastModifiedBy>wcc</cp:lastModifiedBy>
  <cp:revision>116</cp:revision>
  <dcterms:created xsi:type="dcterms:W3CDTF">2019-01-21T02:08:35Z</dcterms:created>
  <dcterms:modified xsi:type="dcterms:W3CDTF">2019-02-28T05:08:56Z</dcterms:modified>
</cp:coreProperties>
</file>